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"/>
  </p:notesMasterIdLst>
  <p:sldIdLst>
    <p:sldId id="291" r:id="rId2"/>
  </p:sldIdLst>
  <p:sldSz cx="6858000" cy="9906000" type="A4"/>
  <p:notesSz cx="6888163" cy="100203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(ส่วนที่ไม่มีชื่อ)" id="{C30E45D1-0C00-4ED0-AB1D-26E967B8D16E}">
          <p14:sldIdLst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F4FA"/>
    <a:srgbClr val="42C665"/>
    <a:srgbClr val="FFF9E7"/>
    <a:srgbClr val="CFD5EA"/>
    <a:srgbClr val="E6F6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สไตล์สีปานกลาง 4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สไตล์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สไตล์สีปานกลาง 4 - เน้น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สไตล์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4" autoAdjust="0"/>
    <p:restoredTop sz="91429" autoAdjust="0"/>
  </p:normalViewPr>
  <p:slideViewPr>
    <p:cSldViewPr snapToGrid="0">
      <p:cViewPr>
        <p:scale>
          <a:sx n="150" d="100"/>
          <a:sy n="150" d="100"/>
        </p:scale>
        <p:origin x="643" y="-47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901700" y="1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fld id="{6B030BDE-8CA1-404E-B45F-97403BD6EB39}" type="datetimeFigureOut">
              <a:rPr lang="en-GB" smtClean="0"/>
              <a:t>08/11/2023</a:t>
            </a:fld>
            <a:endParaRPr lang="en-GB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41563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7" tIns="46003" rIns="92007" bIns="46003" rtlCol="0" anchor="ctr"/>
          <a:lstStyle/>
          <a:p>
            <a:endParaRPr lang="en-GB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8817" y="4822220"/>
            <a:ext cx="5510530" cy="3945742"/>
          </a:xfrm>
          <a:prstGeom prst="rect">
            <a:avLst/>
          </a:prstGeom>
        </p:spPr>
        <p:txBody>
          <a:bodyPr vert="horz" lIns="92007" tIns="46003" rIns="92007" bIns="46003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GB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2" y="9518087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901700" y="9518087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CED25AEE-6D10-421D-8E84-17D5365F07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881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FABB748-81FC-4953-9AA1-8F53D106A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722EBD63-3763-47C4-BD60-FB99F94A85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7072E45-E5C4-4DBE-850D-62772DD29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C4E8504-723A-4C0A-94A3-8839C0117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DF6C9FC-362D-4351-8CB0-E491AB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768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93FDB5E-19F7-40CC-BC21-35077D3C9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B1D859E2-62BC-4B4B-96C7-747FA545F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634DF77-CFFA-4431-9490-6CF0AAE0D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90A4A1D-15A3-47B0-915F-9A0990A63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3B419AD-471F-4648-9C32-A50C3ABA2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403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C38FD26C-53F6-421C-B97D-3B8F3E9217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8B97512D-5A0E-4F0A-9426-DF6CBB2D6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34ADC7C-AE3B-4372-9BB6-C562A560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2F4E0E8-3362-404B-B74A-6E5226652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42035E6-EFAF-4088-A5F4-61BD71BB0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70016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980DC35-C431-44AB-A80A-B80C37883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5A3C11A-DEEE-4A15-9428-CBC5BCBBE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1A92022-CA80-4574-9B59-CDB8AA52D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D4E7C76-1119-4F52-BF30-1AF2425FF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6CD689A-567E-4BE1-8119-7981CB73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7261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4C7699B-3CB0-42BB-8F11-D74369078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98EC9E2-7F76-47CD-A5F3-6249E33BE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876CB77-E8A1-413A-A088-E3C92EA50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E7320F2-DD02-4FF2-9286-6ED43977B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3D56E9F-8962-4BFD-84F3-25066FA3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615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FAAF4DC-E6E5-4B16-904E-213F33EBE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0402419-F790-44FF-A6CA-D0785F699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3C3DE594-042A-400F-9C2B-B044FC442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961060E7-FF62-4E8A-9879-E70FCDE8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38D2696-8398-474B-9C03-B335CA6B4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6A6D0EE-2AC2-42C2-88A3-B25C8482F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2255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A548720-FF06-41B4-85CA-CB99F0E26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052D1B1-D81F-4F84-BF31-4F8EE3C3B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A293C376-0046-472A-9E75-479C38E4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791DA40E-A8F7-4CF5-B83C-0ACF96D87B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9DBEDF61-425F-4D4D-8B0F-9E99A1098B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B26681AD-AA15-4056-84C2-84036132C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4AD9DBAC-8A7D-41A2-AC30-576F512EF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3EE64171-3797-452F-A256-D2586DEF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39483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C2B6551-3F6E-48A0-A2BA-91361D11F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391195E7-3EEA-4510-AE9B-5ED139A0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F8B503A5-3AA7-46F3-A839-2F401E8C6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F1DAA1A9-9104-4707-A713-6E841ACA9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117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20FCCEE7-3A28-467F-A49C-E8C0E1438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C716B382-8961-4487-8C24-59A1F724D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3B3659BB-0DC0-4BE1-B595-E773891E0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46376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A4CF5C4-A0E6-4B2C-A10F-04DC3A27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C315769C-BAA3-485E-AA8A-62DEB0BB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0F88D6B-8EED-49D8-A3E2-550DCA3FD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27A4C81-4B2C-4500-AC2B-A7F810CB0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CF65060-F558-4E00-94A9-76A1C3F51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50A4FDF-8C19-40A4-ABA7-5B84DFC5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2731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14F7B0F-C5C9-4ED5-8B8B-19EB9E03B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D824E49F-0EF8-496A-B038-D8FDF0F354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40C06CB2-5473-46F4-A04A-5B2589EC0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38ABC7CC-3A74-4857-ABD7-64289CE09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F7849A3-07FB-4DAC-8F0C-DE6CFD363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1EFA19E2-025A-481E-A528-D38974911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6428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280A5286-FE60-4F1C-8080-100337960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A1F855AF-C1BB-421A-91CA-E56F81927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6999812-B598-4F03-B9AC-4783C01CE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14985-F848-4858-A5FA-B873B7A1C435}" type="datetimeFigureOut">
              <a:rPr lang="th-TH" smtClean="0"/>
              <a:t>08/11/66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E75F6BA-00EF-4F9F-92D3-456ABD705A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72511A6-F71D-4EA7-8B50-E5BD68947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1A6CC-BF0F-4705-ACCB-8600E3412F6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1819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5143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944B74D6-A67A-D918-956B-D010CB88C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951415"/>
              </p:ext>
            </p:extLst>
          </p:nvPr>
        </p:nvGraphicFramePr>
        <p:xfrm>
          <a:off x="306463" y="835686"/>
          <a:ext cx="6371998" cy="7158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823">
                  <a:extLst>
                    <a:ext uri="{9D8B030D-6E8A-4147-A177-3AD203B41FA5}">
                      <a16:colId xmlns:a16="http://schemas.microsoft.com/office/drawing/2014/main" val="3365735481"/>
                    </a:ext>
                  </a:extLst>
                </a:gridCol>
                <a:gridCol w="881380">
                  <a:extLst>
                    <a:ext uri="{9D8B030D-6E8A-4147-A177-3AD203B41FA5}">
                      <a16:colId xmlns:a16="http://schemas.microsoft.com/office/drawing/2014/main" val="3130791429"/>
                    </a:ext>
                  </a:extLst>
                </a:gridCol>
                <a:gridCol w="946544">
                  <a:extLst>
                    <a:ext uri="{9D8B030D-6E8A-4147-A177-3AD203B41FA5}">
                      <a16:colId xmlns:a16="http://schemas.microsoft.com/office/drawing/2014/main" val="793112258"/>
                    </a:ext>
                  </a:extLst>
                </a:gridCol>
                <a:gridCol w="1379213">
                  <a:extLst>
                    <a:ext uri="{9D8B030D-6E8A-4147-A177-3AD203B41FA5}">
                      <a16:colId xmlns:a16="http://schemas.microsoft.com/office/drawing/2014/main" val="2910411562"/>
                    </a:ext>
                  </a:extLst>
                </a:gridCol>
                <a:gridCol w="430131">
                  <a:extLst>
                    <a:ext uri="{9D8B030D-6E8A-4147-A177-3AD203B41FA5}">
                      <a16:colId xmlns:a16="http://schemas.microsoft.com/office/drawing/2014/main" val="11614538"/>
                    </a:ext>
                  </a:extLst>
                </a:gridCol>
                <a:gridCol w="710120">
                  <a:extLst>
                    <a:ext uri="{9D8B030D-6E8A-4147-A177-3AD203B41FA5}">
                      <a16:colId xmlns:a16="http://schemas.microsoft.com/office/drawing/2014/main" val="1644997749"/>
                    </a:ext>
                  </a:extLst>
                </a:gridCol>
                <a:gridCol w="778212">
                  <a:extLst>
                    <a:ext uri="{9D8B030D-6E8A-4147-A177-3AD203B41FA5}">
                      <a16:colId xmlns:a16="http://schemas.microsoft.com/office/drawing/2014/main" val="3999905950"/>
                    </a:ext>
                  </a:extLst>
                </a:gridCol>
                <a:gridCol w="729575">
                  <a:extLst>
                    <a:ext uri="{9D8B030D-6E8A-4147-A177-3AD203B41FA5}">
                      <a16:colId xmlns:a16="http://schemas.microsoft.com/office/drawing/2014/main" val="3066609613"/>
                    </a:ext>
                  </a:extLst>
                </a:gridCol>
              </a:tblGrid>
              <a:tr h="876976">
                <a:tc>
                  <a:txBody>
                    <a:bodyPr/>
                    <a:lstStyle/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</a:t>
                      </a:r>
                      <a:endParaRPr lang="en-GB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อำเภอ</a:t>
                      </a:r>
                      <a:endParaRPr lang="en-GB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ตำบล</a:t>
                      </a:r>
                      <a:endParaRPr lang="en-GB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h-TH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หมู่ที่</a:t>
                      </a:r>
                      <a:endParaRPr lang="en-GB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/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ประชาชนได้รับความเดือดร้อน (ครัวเรือน)</a:t>
                      </a:r>
                      <a:endParaRPr lang="en-GB" sz="1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ประชาชนได้รับความเดือดร้อน (ราย)</a:t>
                      </a:r>
                      <a:endParaRPr lang="en-GB" sz="14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หมายเหตุ</a:t>
                      </a:r>
                      <a:endParaRPr lang="en-GB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646243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r>
                        <a:rPr lang="th-TH" sz="15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โพนทอง</a:t>
                      </a:r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คำนาดี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spc="0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3,7,12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170626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เมืองร้อยเอ็ด</a:t>
                      </a:r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เหนือเมือง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spc="0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en-US" sz="1500" spc="0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,3,15</a:t>
                      </a:r>
                      <a:endParaRPr lang="en-GB" sz="1500" spc="0" baseline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257698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เมืองสรวง</a:t>
                      </a:r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หนอง</a:t>
                      </a:r>
                      <a:r>
                        <a:rPr lang="th-TH" sz="1500" dirty="0" err="1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ผือ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1,2,3,4,5,8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783832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r>
                        <a:rPr lang="en-GB" sz="15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หนองพอก</a:t>
                      </a:r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โคกสว่าง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en-US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,5,6,10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952277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หนองขุนใหญ่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604179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รอบเมือง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5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0015131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514350" rtl="0" eaLnBrk="1" fontAlgn="b" latinLnBrk="0" hangingPunct="1"/>
                      <a:r>
                        <a:rPr lang="th-TH" sz="1500" kern="1200" dirty="0">
                          <a:solidFill>
                            <a:schemeClr val="dk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 หนองพอก</a:t>
                      </a:r>
                      <a:endParaRPr lang="en-GB" sz="1500" kern="1200" dirty="0">
                        <a:solidFill>
                          <a:schemeClr val="dk1"/>
                        </a:solidFill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514350" rtl="0" eaLnBrk="1" fontAlgn="b" latinLnBrk="0" hangingPunct="1"/>
                      <a:r>
                        <a:rPr lang="en-GB" sz="1500" kern="1200" dirty="0">
                          <a:solidFill>
                            <a:schemeClr val="dk1"/>
                          </a:solidFill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 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   1</a:t>
                      </a:r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GB" sz="15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460080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5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ผาน้ำย้อย</a:t>
                      </a:r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7,12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1500" b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207038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b="1" spc="-70" baseline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6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038781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932303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793997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694033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06422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025747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747222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spc="-30" baseline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052379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highlight>
                          <a:srgbClr val="00FF00"/>
                        </a:highlight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058079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5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645581"/>
                  </a:ext>
                </a:extLst>
              </a:tr>
              <a:tr h="307649">
                <a:tc>
                  <a:txBody>
                    <a:bodyPr/>
                    <a:lstStyle/>
                    <a:p>
                      <a:pPr algn="r"/>
                      <a:r>
                        <a:rPr lang="th-TH" sz="18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  <a:endParaRPr lang="en-GB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GB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795767"/>
                  </a:ext>
                </a:extLst>
              </a:tr>
            </a:tbl>
          </a:graphicData>
        </a:graphic>
      </p:graphicFrame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3681A0D6-B1FC-5E44-490A-BB3524030A28}"/>
              </a:ext>
            </a:extLst>
          </p:cNvPr>
          <p:cNvSpPr txBox="1"/>
          <p:nvPr/>
        </p:nvSpPr>
        <p:spPr>
          <a:xfrm>
            <a:off x="373420" y="8774703"/>
            <a:ext cx="36779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 </a:t>
            </a:r>
            <a:r>
              <a:rPr lang="en-US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th-TH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ข้อมูลรายงานเหตุด่วนสาธารณภัยอำเภอ</a:t>
            </a:r>
            <a:endParaRPr lang="en-GB" sz="1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59433978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10980</TotalTime>
  <Words>88</Words>
  <Application>Microsoft Office PowerPoint</Application>
  <PresentationFormat>กระดาษ A4 (210x297 มม.)</PresentationFormat>
  <Paragraphs>50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ธีมของ Office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ACER</dc:creator>
  <cp:lastModifiedBy>Praiwan</cp:lastModifiedBy>
  <cp:revision>2099</cp:revision>
  <cp:lastPrinted>2023-11-03T08:17:40Z</cp:lastPrinted>
  <dcterms:created xsi:type="dcterms:W3CDTF">2022-06-01T01:25:50Z</dcterms:created>
  <dcterms:modified xsi:type="dcterms:W3CDTF">2023-11-08T07:33:57Z</dcterms:modified>
</cp:coreProperties>
</file>